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781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010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736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039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14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18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7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83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5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82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48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A5D52-5745-4213-858D-B7BFC34CEFBE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30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Aidez-moi!  Je ne sais pas quoi offrir à ma famille et à mes amis pour le Noël.  Donnez-moi des idées et on va faire des listes ensemble.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183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Qu’est-ce que je pourrais offrir à ma mère?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7232" t="29203" r="50395" b="10786"/>
          <a:stretch/>
        </p:blipFill>
        <p:spPr>
          <a:xfrm>
            <a:off x="6093726" y="1751308"/>
            <a:ext cx="2960176" cy="3812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59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Qu’est-ce que je pourrais offrir à mon père?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-558" r="73277" b="48109"/>
          <a:stretch/>
        </p:blipFill>
        <p:spPr>
          <a:xfrm>
            <a:off x="5770534" y="1627323"/>
            <a:ext cx="2986007" cy="40718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82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as une idée de cadeau de cadeau pour mon frère?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096" t="23856"/>
          <a:stretch/>
        </p:blipFill>
        <p:spPr>
          <a:xfrm>
            <a:off x="4943959" y="1937869"/>
            <a:ext cx="3890075" cy="36612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838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as une idée de cadeau de cadeau pour ma </a:t>
            </a:r>
            <a:r>
              <a:rPr lang="fr-FR" sz="4400" dirty="0" smtClean="0">
                <a:latin typeface="Hobo Std" panose="020B0803040709020204" pitchFamily="34" charset="0"/>
              </a:rPr>
              <a:t>grand-mère 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7902" r="76525" b="34810"/>
          <a:stretch/>
        </p:blipFill>
        <p:spPr>
          <a:xfrm>
            <a:off x="6543177" y="1751308"/>
            <a:ext cx="2252420" cy="45373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34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Qu’est-ce que je pourrais offrir à </a:t>
            </a:r>
            <a:r>
              <a:rPr lang="fr-FR" sz="4400" dirty="0" smtClean="0">
                <a:latin typeface="Hobo Std" panose="020B0803040709020204" pitchFamily="34" charset="0"/>
              </a:rPr>
              <a:t>ma tante ? 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5000" b="36621"/>
          <a:stretch/>
        </p:blipFill>
        <p:spPr>
          <a:xfrm>
            <a:off x="5120576" y="1456841"/>
            <a:ext cx="4649167" cy="39985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94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as une idée de cadeau de cadeau pour ma meilleure amie, Michelle?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6016" t="16377" r="43730" b="32775"/>
          <a:stretch/>
        </p:blipFill>
        <p:spPr>
          <a:xfrm>
            <a:off x="6093726" y="1937869"/>
            <a:ext cx="2638878" cy="44350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94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96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Hobo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2013-11-22T12:57:38Z</dcterms:created>
  <dcterms:modified xsi:type="dcterms:W3CDTF">2014-11-03T12:12:43Z</dcterms:modified>
</cp:coreProperties>
</file>